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4" r:id="rId8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68" y="3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62849-1D56-4E3F-B424-36AA652E14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6D1AB0-BC2E-4BF6-8499-E1491D4057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8B799B-0C58-4147-9BE3-1F4AAE178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27/03/2021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154FE-8D1A-4507-B6EE-EA162318D1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EF4322-D0EF-4346-B0A6-2810C3C1BE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328130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14DB8-0F89-45F5-A955-442A278E6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392242C-695E-476A-84E1-0BEFEDDF93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AD3ADC-1A5E-47FF-A57D-0DAE783B2F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27/03/2021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0DBE0C-1EFE-4AE1-86AA-6496BAE2AE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60955C-DB5E-4440-B065-20D1391E0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917939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D26834D-A2AF-4AA3-839D-B5D247BF4B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07ABC6A-A050-42D7-9E6E-F135C2AB9F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CB3E1D-BB52-4C67-81F2-AA3F7FD0FB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27/03/2021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F5E45C-BED0-4BC1-B649-B1C457723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8CE814-C169-4C37-BF43-4123FB50B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047383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4AA30-216E-4EA6-9C9D-F55F7D583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B21DA1-A3F4-4D9B-96F7-A2D95CBF09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12B5BE-5680-4A10-9E9E-66A9CB6A81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27/03/2021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D40A2-B708-4C2A-9207-7A496A2BC9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23FFD8-BACB-4379-AB05-E0C79E03B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426349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B8A3A-AA28-4462-8325-0A63D8BAE5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EDA71D-C4D3-4543-B1B4-7A004AA943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F2C75B-2B0F-4F2D-A73C-597FF52FB7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27/03/2021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B33E92-A6DD-48A6-824B-4F05F25C64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BA1672-79DD-4AF6-A937-4EA2DAA41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271801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4A4B3C-F125-41C3-9C5C-256D9BC64C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BF22B7-C06A-4174-B843-90B2B2B71C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7DC3E7-ED1B-48F2-9A65-FA6C5725FC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6EDEF3-B910-4185-A223-638B3AB21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27/03/2021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E271DA-9523-408F-B8AA-13259E04DA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7BE5C2-AF7D-4125-A9FB-C1BBF2505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716782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BEEEBA-26B6-44C7-A31D-32E2386B8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43212D-2FFB-4285-ACAA-E7611FCF64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603C80-76F9-4898-A860-3761445A3C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E9C9FB-7ED5-45CF-931D-C52921A637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4637D1-E1F8-425D-B618-6A7B7EDB891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6330655-5C85-4C6D-B696-96E6FECEA7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27/03/2021</a:t>
            </a:fld>
            <a:endParaRPr lang="it-I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3124F5F-0C5F-422B-A40E-8FDDCE4AFD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F1CF9D-9697-4A41-9684-FD20BB429F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809230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CA76D1-A85B-4F77-A864-C81D19DAA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347899-03F5-4BE6-A736-671DA7114A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27/03/2021</a:t>
            </a:fld>
            <a:endParaRPr lang="it-I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283762-7FBD-48EC-B73F-773D70DBF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02E592-4B71-4500-B008-0CC03293E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396353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53C9BDE-B6BA-4DA6-AD8D-38EAAAB053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27/03/2021</a:t>
            </a:fld>
            <a:endParaRPr lang="it-I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470C4ED-6C1E-4932-824A-8F1BEB7737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B45D4A-67B6-484F-B900-C59615639A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80024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AEB7B-9E48-4E0C-87F8-609B1DF30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D64388-674C-41C8-94D1-6BBDCF16FB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2590E6-FC63-4989-8B3A-F9CBA21140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D144E2-64FC-4425-A927-B4AD73976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27/03/2021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618395-9078-497E-BE1C-3289A42B80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1D42C3-B537-4D57-A6F3-9A69128E5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470162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77397-22AE-44D1-B842-5E5525A30B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42E34A7-4EEB-4CC1-83AE-2F429388812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2988CE-C1CE-43DA-82F1-A868BFE505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96764E-E46A-49C3-AECF-A08B2B9692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27/03/2021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41C465-3F70-466A-8828-46E2C92C62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1DD0EE-6868-484B-BECC-C280FAEBC6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173810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0244619-388C-47AA-8A43-88C7430B5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50E9E5-845A-474E-967E-3D423E6A04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A34ABA-6B0A-4E7B-A298-17B799B3B1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E7F674-603F-41F3-934F-DEBA0B6F74B4}" type="datetimeFigureOut">
              <a:rPr lang="it-IT" smtClean="0"/>
              <a:t>27/03/2021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3CF208-56E9-490E-8E28-15E8CA40C1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352B29-E22E-4872-82B4-110C678E06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932889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77D6B2E-37A3-429E-A37C-F30ED6487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1723" y="-1"/>
            <a:ext cx="12225953" cy="6868071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41959" y="-3"/>
            <a:ext cx="11772269" cy="6868074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83000"/>
                </a:schemeClr>
              </a:gs>
              <a:gs pos="100000">
                <a:schemeClr val="accent1"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5200" y="0"/>
            <a:ext cx="3623374" cy="686807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064D5D5-227B-4F66-9AEA-46F570E79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5875" y="-3"/>
            <a:ext cx="12233581" cy="6868076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73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46B67A4-D328-4747-A82B-65E84FA463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484334" y="-861824"/>
            <a:ext cx="6861931" cy="8597859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27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993193">
            <a:off x="1186972" y="1089049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6000"/>
                </a:schemeClr>
              </a:gs>
              <a:gs pos="85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F15E7B-CE22-43FE-848B-7E96012B82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62567" y="818984"/>
            <a:ext cx="6714699" cy="3178689"/>
          </a:xfrm>
        </p:spPr>
        <p:txBody>
          <a:bodyPr>
            <a:normAutofit/>
          </a:bodyPr>
          <a:lstStyle/>
          <a:p>
            <a:pPr algn="l"/>
            <a:r>
              <a:rPr lang="it-IT" sz="4800">
                <a:solidFill>
                  <a:srgbClr val="FFFFFF"/>
                </a:solidFill>
              </a:rPr>
              <a:t>MHW1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4490110"/>
            <a:ext cx="12217710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90D403-F4A2-48A1-9DCD-D7908A44BB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85397" y="4960961"/>
            <a:ext cx="7055893" cy="1078054"/>
          </a:xfrm>
        </p:spPr>
        <p:txBody>
          <a:bodyPr>
            <a:normAutofit fontScale="92500" lnSpcReduction="20000"/>
          </a:bodyPr>
          <a:lstStyle/>
          <a:p>
            <a:pPr algn="l"/>
            <a:r>
              <a:rPr lang="it-IT" dirty="0">
                <a:solidFill>
                  <a:srgbClr val="FFFFFF"/>
                </a:solidFill>
              </a:rPr>
              <a:t>Riccardo Torre</a:t>
            </a:r>
          </a:p>
          <a:p>
            <a:pPr algn="l"/>
            <a:r>
              <a:rPr lang="it-IT" dirty="0">
                <a:solidFill>
                  <a:srgbClr val="FFFFFF"/>
                </a:solidFill>
              </a:rPr>
              <a:t>O46002023</a:t>
            </a:r>
          </a:p>
          <a:p>
            <a:pPr algn="l"/>
            <a:r>
              <a:rPr lang="it-IT" dirty="0">
                <a:solidFill>
                  <a:srgbClr val="FFFFFF"/>
                </a:solidFill>
              </a:rPr>
              <a:t>27/03/2021</a:t>
            </a:r>
          </a:p>
        </p:txBody>
      </p:sp>
    </p:spTree>
    <p:extLst>
      <p:ext uri="{BB962C8B-B14F-4D97-AF65-F5344CB8AC3E}">
        <p14:creationId xmlns:p14="http://schemas.microsoft.com/office/powerpoint/2010/main" val="2474004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199468-442B-44D8-8FB1-9E9E01386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>
                <a:solidFill>
                  <a:srgbClr val="FFFFFF"/>
                </a:solidFill>
              </a:rPr>
              <a:t>Descrizione del progetto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5D1882-65DE-484D-B983-8F24ECBDF3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5546047"/>
          </a:xfrm>
        </p:spPr>
        <p:txBody>
          <a:bodyPr anchor="ctr">
            <a:normAutofit/>
          </a:bodyPr>
          <a:lstStyle/>
          <a:p>
            <a:r>
              <a:rPr lang="it-IT" sz="2000" dirty="0"/>
              <a:t>Informazioni e gestione dei CDS (campionati di società)</a:t>
            </a:r>
          </a:p>
          <a:p>
            <a:pPr lvl="1"/>
            <a:r>
              <a:rPr lang="it-IT" sz="2000" dirty="0"/>
              <a:t>L’applicazione potrà gestire le gare e rendere disponibili articoli inerenti al mondo dell’Atletica.</a:t>
            </a:r>
          </a:p>
          <a:p>
            <a:pPr lvl="1"/>
            <a:endParaRPr lang="it-IT" sz="2000" dirty="0"/>
          </a:p>
        </p:txBody>
      </p:sp>
    </p:spTree>
    <p:extLst>
      <p:ext uri="{BB962C8B-B14F-4D97-AF65-F5344CB8AC3E}">
        <p14:creationId xmlns:p14="http://schemas.microsoft.com/office/powerpoint/2010/main" val="26939105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3E3554-1D0A-4FE7-968B-21CF8C909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Layout complessivo HTML+CSS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EEA8A1AE-27C5-4A0E-97AB-0421D990D2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2006" y="586855"/>
            <a:ext cx="6245759" cy="3513239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1BAA8136-270F-488F-9F3C-049C7D3631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2005" y="2867976"/>
            <a:ext cx="6245760" cy="362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8037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0937FD-3195-4E6E-AA7F-8D790A0A8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Header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D1A27E61-4B9A-4C67-9CA9-7FF598917A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0551" y="271243"/>
            <a:ext cx="7743509" cy="2444248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9F07B3C0-0943-4D36-A2EB-9C6E094EC6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2015" y="3456983"/>
            <a:ext cx="4055254" cy="2659525"/>
          </a:xfrm>
          <a:prstGeom prst="rect">
            <a:avLst/>
          </a:prstGeom>
        </p:spPr>
      </p:pic>
      <p:pic>
        <p:nvPicPr>
          <p:cNvPr id="22" name="Immagine 21">
            <a:extLst>
              <a:ext uri="{FF2B5EF4-FFF2-40B4-BE49-F238E27FC236}">
                <a16:creationId xmlns:a16="http://schemas.microsoft.com/office/drawing/2014/main" id="{6261BD8C-DDCB-4B0F-946A-F4CA15B71D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26516" y="2841299"/>
            <a:ext cx="2723189" cy="3890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3766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Menù navigazione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031CBB61-57CC-478C-9D1E-7501E53977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8716" y="3260488"/>
            <a:ext cx="3658111" cy="2191056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93CCB5B6-03E0-4C74-B018-08944BD117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5986" y="871964"/>
            <a:ext cx="7934798" cy="392357"/>
          </a:xfrm>
          <a:prstGeom prst="rect">
            <a:avLst/>
          </a:prstGeom>
        </p:spPr>
      </p:pic>
      <p:pic>
        <p:nvPicPr>
          <p:cNvPr id="19" name="Immagine 18">
            <a:extLst>
              <a:ext uri="{FF2B5EF4-FFF2-40B4-BE49-F238E27FC236}">
                <a16:creationId xmlns:a16="http://schemas.microsoft.com/office/drawing/2014/main" id="{0D56836D-D3AD-433B-BF87-407BE13759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00996" y="1841475"/>
            <a:ext cx="1592987" cy="4439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4957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Sezione contenuti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91184C9B-F00F-4E0D-8999-A63AC17CDE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1907" y="95416"/>
            <a:ext cx="6082431" cy="2916366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C6E32F67-A5FC-4A91-8659-262ABE1DA6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5054" y="4030227"/>
            <a:ext cx="3808843" cy="2004655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03F2A8CF-CE1B-4C4A-8119-1385B88618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7373" y="3493135"/>
            <a:ext cx="1725348" cy="2939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1317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Footer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75B6D497-0C80-4B8A-8964-8AB5C769A4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5701" y="4469923"/>
            <a:ext cx="2915057" cy="1876687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E29D7CCD-F6E0-4B8D-BF13-2FE87E0006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4529" y="5051030"/>
            <a:ext cx="2524477" cy="714475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827AE910-F167-4B0A-A872-BBF847A17F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6062" y="1117124"/>
            <a:ext cx="7624403" cy="689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8954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</TotalTime>
  <Words>43</Words>
  <Application>Microsoft Office PowerPoint</Application>
  <PresentationFormat>Widescreen</PresentationFormat>
  <Paragraphs>12</Paragraphs>
  <Slides>7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MHW1</vt:lpstr>
      <vt:lpstr>Descrizione del progetto</vt:lpstr>
      <vt:lpstr>Layout complessivo HTML+CSS</vt:lpstr>
      <vt:lpstr>Header</vt:lpstr>
      <vt:lpstr>Menù navigazione</vt:lpstr>
      <vt:lpstr>Sezione contenuti</vt:lpstr>
      <vt:lpstr>Footer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MHW1</dc:title>
  <dc:creator>Concetto Spampinato</dc:creator>
  <cp:lastModifiedBy>RICCARDO TORRE</cp:lastModifiedBy>
  <cp:revision>11</cp:revision>
  <dcterms:created xsi:type="dcterms:W3CDTF">2021-03-24T16:57:46Z</dcterms:created>
  <dcterms:modified xsi:type="dcterms:W3CDTF">2021-03-27T22:14:49Z</dcterms:modified>
</cp:coreProperties>
</file>